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0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2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4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8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4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2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44FC-ABA6-487E-A89A-5D20145626F2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75F6-E153-4AEB-860C-39A215C42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Проект генерального плана </a:t>
            </a:r>
            <a:r>
              <a:rPr lang="ru-RU" sz="3200" dirty="0" smtClean="0"/>
              <a:t>Дубровинского </a:t>
            </a:r>
            <a:r>
              <a:rPr lang="ru-RU" sz="3200" dirty="0" smtClean="0"/>
              <a:t>сельсовета Усть-Тарского района Новосибирской </a:t>
            </a:r>
            <a:r>
              <a:rPr lang="ru-RU" sz="3200" dirty="0"/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8302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38110" cy="835024"/>
          </a:xfrm>
        </p:spPr>
        <p:txBody>
          <a:bodyPr/>
          <a:lstStyle/>
          <a:p>
            <a:pPr algn="ctr"/>
            <a:r>
              <a:rPr lang="ru-RU" dirty="0"/>
              <a:t>Материалы по обоснованию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3076"/>
            <a:ext cx="6074935" cy="56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6" y="0"/>
            <a:ext cx="7933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6" y="0"/>
            <a:ext cx="7933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94311"/>
            <a:ext cx="8001000" cy="788669"/>
          </a:xfrm>
        </p:spPr>
        <p:txBody>
          <a:bodyPr/>
          <a:lstStyle/>
          <a:p>
            <a:pPr algn="ctr"/>
            <a:r>
              <a:rPr lang="ru-RU" dirty="0"/>
              <a:t>Генеральный план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982980"/>
            <a:ext cx="6500798" cy="58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4" y="0"/>
            <a:ext cx="7681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5" y="0"/>
            <a:ext cx="732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Проект генерального плана Дубровинского сельсовета Усть-Тарского района Новосибирской области</vt:lpstr>
      <vt:lpstr>Материалы по обоснованию</vt:lpstr>
      <vt:lpstr>Презентация PowerPoint</vt:lpstr>
      <vt:lpstr>Презентация PowerPoint</vt:lpstr>
      <vt:lpstr>Генеральный план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изменений в генеральный план и правила землепользования и застройки городского округа город Губкинский Ямало-Ненецкого автономного округа</dc:title>
  <dc:creator>User</dc:creator>
  <cp:lastModifiedBy>User</cp:lastModifiedBy>
  <cp:revision>21</cp:revision>
  <dcterms:created xsi:type="dcterms:W3CDTF">2021-12-23T06:59:56Z</dcterms:created>
  <dcterms:modified xsi:type="dcterms:W3CDTF">2024-04-04T07:29:54Z</dcterms:modified>
</cp:coreProperties>
</file>